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2DBA4860-2FB3-4700-989E-FC3D47204CFC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213E4-CAC1-4B1D-A56C-D18B938B2AB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 paint objects as I think them, not as I see them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/>
              <a:t>-Pablo Picasso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328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68570"/>
            <a:ext cx="54617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MARCEL DUCHAMP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19200"/>
            <a:ext cx="4552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Nude Descending A Staircase, No. 2, 1912</a:t>
            </a:r>
            <a:endParaRPr lang="en-US" i="1" dirty="0"/>
          </a:p>
        </p:txBody>
      </p:sp>
      <p:pic>
        <p:nvPicPr>
          <p:cNvPr id="6146" name="Picture 2" descr="http://1.bp.blogspot.com/-tUd6k7GLQxY/T6xvrQB66HI/AAAAAAAAByI/rgUBrpnWHm8/s1600/duchamp_nude_stairc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512" y="1143000"/>
            <a:ext cx="3194148" cy="533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2209800"/>
            <a:ext cx="429226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One critic called it, “An explosion in</a:t>
            </a:r>
          </a:p>
          <a:p>
            <a:r>
              <a:rPr lang="en-US" dirty="0"/>
              <a:t>a</a:t>
            </a:r>
            <a:r>
              <a:rPr lang="en-US" dirty="0" smtClean="0"/>
              <a:t> shingle factory”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A series of movements stopped in </a:t>
            </a:r>
          </a:p>
          <a:p>
            <a:r>
              <a:rPr lang="en-US" dirty="0"/>
              <a:t>s</a:t>
            </a:r>
            <a:r>
              <a:rPr lang="en-US" dirty="0" smtClean="0"/>
              <a:t>uccessive stages of action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This image is like being caught in a</a:t>
            </a:r>
          </a:p>
          <a:p>
            <a:r>
              <a:rPr lang="en-US" dirty="0" smtClean="0"/>
              <a:t>Strobe light or a stop-action film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410200"/>
            <a:ext cx="4574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 captured movement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3017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663" y="4876800"/>
            <a:ext cx="8765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Abstract artists are interested in</a:t>
            </a:r>
          </a:p>
          <a:p>
            <a:r>
              <a:rPr lang="en-US" sz="3200" dirty="0" smtClean="0"/>
              <a:t> the design on the canvas and how the various parts relate to each other</a:t>
            </a:r>
            <a:endParaRPr lang="en-US" sz="3200" dirty="0"/>
          </a:p>
        </p:txBody>
      </p:sp>
      <p:pic>
        <p:nvPicPr>
          <p:cNvPr id="1028" name="Picture 4" descr="http://t2.gstatic.com/images?q=tbn:ANd9GcQPooKqYbBWkSeMdRE69tk-j7zv80q8RztXBW5y0hcbDWqtDp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7698"/>
            <a:ext cx="3743326" cy="475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94397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914400"/>
            <a:ext cx="59146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3 Important Styles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2590800"/>
            <a:ext cx="29370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dirty="0" smtClean="0"/>
              <a:t>CUBISM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dirty="0" smtClean="0"/>
              <a:t>FUTURISM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dirty="0" smtClean="0"/>
              <a:t>DE STIJL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9879166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8777" y="529679"/>
            <a:ext cx="22926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CUBISM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24891" y="1380792"/>
            <a:ext cx="912564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Began in 1907 by Pablo Picasso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Used artist Paul Cezanne’s ideas that all shape</a:t>
            </a:r>
          </a:p>
          <a:p>
            <a:r>
              <a:rPr lang="en-US" sz="3200" dirty="0" smtClean="0"/>
              <a:t>   in nature are based on the sphere, cone and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cylinder</a:t>
            </a:r>
          </a:p>
          <a:p>
            <a:endParaRPr lang="en-US" sz="3200" dirty="0"/>
          </a:p>
        </p:txBody>
      </p:sp>
      <p:pic>
        <p:nvPicPr>
          <p:cNvPr id="3074" name="Picture 2" descr="http://vclass.mgt.psu.ac.th/~parinya/MM/artlessons/picas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671" y="2923903"/>
            <a:ext cx="2801766" cy="365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wesome-art.biz/awesome/images/medium-i2/Apples%20and%20Oranges%20by%20Cezan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42773"/>
            <a:ext cx="4561408" cy="304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9507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468420"/>
            <a:ext cx="4020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Pablo Picasso</a:t>
            </a:r>
            <a:endParaRPr lang="en-US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962" y="1311808"/>
            <a:ext cx="761112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/>
              <a:t>Born in Spain, spends most of art </a:t>
            </a:r>
          </a:p>
          <a:p>
            <a:r>
              <a:rPr lang="en-US" sz="3600" dirty="0" smtClean="0"/>
              <a:t>career in France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/>
              <a:t>Has many techniques and styles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-constantly changing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	</a:t>
            </a: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*Blue Period</a:t>
            </a:r>
          </a:p>
          <a:p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*Rose Period </a:t>
            </a:r>
          </a:p>
          <a:p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*Analytical Cubism</a:t>
            </a:r>
          </a:p>
          <a:p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*Synthetic Cubism</a:t>
            </a:r>
          </a:p>
        </p:txBody>
      </p:sp>
    </p:spTree>
    <p:extLst>
      <p:ext uri="{BB962C8B-B14F-4D97-AF65-F5344CB8AC3E}">
        <p14:creationId xmlns:p14="http://schemas.microsoft.com/office/powerpoint/2010/main" val="3943871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_pwBJSXvShrU/S7Exz8735OI/AAAAAAAAAB0/uRAkR76t0ws/s1600/picasso1_l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593" y="0"/>
            <a:ext cx="4279118" cy="643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105400" y="62504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Pablo Picasso</a:t>
            </a:r>
          </a:p>
          <a:p>
            <a:r>
              <a:rPr lang="en-US" dirty="0" smtClean="0"/>
              <a:t>-</a:t>
            </a:r>
            <a:r>
              <a:rPr lang="en-US" i="1" dirty="0" smtClean="0"/>
              <a:t>The Old Guitarist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500390"/>
            <a:ext cx="2448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BLUE PERIOD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3248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91869"/>
            <a:ext cx="6921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smtClean="0"/>
              <a:t>Les Demoiselles </a:t>
            </a:r>
            <a:r>
              <a:rPr lang="en-US" sz="3600" i="1" dirty="0" err="1" smtClean="0"/>
              <a:t>d’Avignon</a:t>
            </a:r>
            <a:r>
              <a:rPr lang="en-US" sz="3600" dirty="0" smtClean="0"/>
              <a:t>, 1907</a:t>
            </a:r>
            <a:endParaRPr lang="en-US" sz="3600" dirty="0"/>
          </a:p>
        </p:txBody>
      </p:sp>
      <p:sp>
        <p:nvSpPr>
          <p:cNvPr id="3" name="AutoShape 2" descr="data:image/jpeg;base64,/9j/4AAQSkZJRgABAQAAAQABAAD/2wCEAAkGBhQSERUUExQVFRUWGB8YGBgYFxgYGhobGBsYGx0cHBgXHCYeGB0jHBgaIC8gJCcpLCwsGB4xNTAqNSYrLCkBCQoKDgwOGg8PGiolHyQsLC8tLCwsLCwsKSwsLCwsLCwsLCwsLCwsLCwsLCwsLCwsLCwsLCwsLCwsLCwsLCwsLP/AABEIAOcA2gMBIgACEQEDEQH/xAAcAAACAgMBAQAAAAAAAAAAAAAFBgMEAAIHAQj/xABIEAABAgMFBQUDCAgEBgMAAAABAhEAAyEEBRIxQQZRYXGBEyKRobEywfAHI0JScrLR4RQkM1Nic4KSNKLS8RUWQ6OzwmN00//EABoBAAIDAQEAAAAAAAAAAAAAAAMEAQIFAAb/xAAuEQACAgEDAwMDBAIDAQAAAAABAgADEQQSIRMxUSIyQWFxgSNCobGR8BRDwTP/2gAMAwEAAhEDEQA/AFS/iBMUBiBKnwvTmPj0gYDRi4604+6Lt4TAZqi7sovlviivMxjE8zTQYAnipjfnHkupyd4kk2QzK/RGZ+M4LybKEJZIq2ufjFGcLx8wyoTzB4uwipbxiUWUsKhhu1i1dVlE1SkqUU4RwYEsyiNUu4O7k5ghbrqKUYgGKThmAZBRNFB/orfoerE2kwBcCBp80JZyA+Q/CGuzy8MuWnNk1bean1hdl3cgo7VaXWZwlIFCAEjET5KrwEMcuW4TuI0hvT1BeYlqLd3Bk8uVjZ6AZ6QWsssaVECkyiS2nlBKzWwpd2ypkIZi4OeZbWkA5CNFpcHcBviJNofMRtMmpYe4xxnCYmZXJmp8NEwUK7+ByjTGkDOIbVaAA/SrwM1kyd4EsDCkkqYU1NIG2q/JaVd1ONsyKDzzgZa7UVl1Gmg+Mogl2bGWFBqdB+J4RJrCjLGcGLNtUcye89rJhHcQ3Eh6cmgNMstotBxKSeaqAcgfdDJKsaJeQc7z7hpG+NzC51YT/wCa/mPLoS3NrfgSG57pMqQoEgqUt3DtQBg56+MVbXIK5iJSXJJq2j/gHMHLTaUplAUcaakmKt1I7NKpv/VW6UcBmT09WhsE7dzd5lsBv2r2hm12hJIQKpl04FbMeiRTm8RSikKxKUkswY5eGsJW0W0PYdxBIUkNXj6kwuqXa1qExll9AoJSBuqfd1hYjdHVGBOw/pacJag0IFB4ZRStMslyNzwhXHtX3wgulaaFKtWz5/FIdrJeyFlvZcb6RRhiWHMSbfZQiYpO4luRqPIwTua8pctGEoDk1OpH4RLtbZGWhQ1BB5guPJXlAECNBQLKxmIsem5xGO5bU8wyQC2JRTwAq3hBhUmp/KFi55uCdLWcsWE76g5+PlDnihK/CkRik7hzOP2hRClHeo+pi3ZLIFAKUXGbD3xRtZ76uBPrFi6p7Ep0zHv90J2A7TiatfxmFk5MKCJUo1iIFs/GIpl46CEMFjxHMgCe2O0plWoqJ7pQz6JLg94apOu5xucNFjmIUnAoAgpw5gjAasD9JIzB04QjzFuX8N8EbqtqUIYEkgij0AObA5dDrlGkmXGPEzbdqnMPX9ZkolyJaH/aE7zVKyqvF84J2WzHskUoRSFK977QpCDjS8pYU2J+6p0KoKnMHpDpd1oCpTlikAHozw5X6V5iFvqbiaJQ0Sy5Ir/vEarQlSiliFbi2W8HI9PKJ5YaLg55EpjHBmkySxjy2WdSU9xTHjUVdomUYlt4+bQfhwB+BiXbCEya03OAYKXfBQMM1DHeDQ9TFeZeKVihgnNkBQYhxxr5GA6riaYCggAmoOQ4jfyMCq1Stw3ELdo2XlOZpZrMZqzuBqfcOMD7y27s8hRlIStZQ4OFglxmHNTzaGxN1jBgBKU/wlieasx0bnpHMdt9l02aaFSwRLmVA3Ee0nzBHNoHvFzert8CNVp0F47/ACY52G8BPQmYHCVBwDnrnyI6xcyrFawWBMqWiWnJIYPnqXPUwMmW1Uyf3fYTThufr+ELqu5wBGbn2VE/OIYs1kVNWB1/ODQSlKCTUJFM/QV4+MV7qTgl1zWHf+H8/QcYlvWQFWdVWIGId5vZFeBYOWNHAhvUWhnFY7CZWmqK172+ZyO9bRMm2xiHVidmfRxThui/b78VKIJQ6m6e0pOnBILcYp2EE2tagklSgoSxvWpkJfqXPIwRvBitSUgKQlkDEHdMsBD8Xw4upjmxxC7sQPeF5JnqEwS+zmJZykuCzAF2cEH1hn2avPEe8OJz1p4O8ZZrukfo02Ys9nLCahADlThkni7U1G7OBNhPZkfZBOvtV98VJyOJY947XzOxyC/0VJI5F0++AFnl4lBOpoOekE1nHZ1ncB6hXoDA1K8C0qH0VA+ENUE9MiJXgbxD9vu0S5ndBCSMSQ7soVz5GC0u1OAd43j8YkngLQlTPQj46ERrLSGFBlCLvuA3RkV7ScTkFtU8xX2j6xtZCy08XHiG9Y1tg+dX9pXqYjC2KTuPviCPiPL2zC1S0eLTEczM8IkmzHEKYjBm8hAwqmKohAfrmBCpa7cpaqUc0H5QzbW/NWWRKfvLJWr44d0dIE3BZEKxBScSlEJGfdBYkhvpEOBuY9NOlQiZmZa29pYsGzyE4e1UCpTEJKwh30DlzzoNzwy7K3ipEw2YksFFAB+opJI6hmja13NKWrEpIJAc5DyaKGzUk/8AES/0u/0CS3gfSKtZlSfpJVPUI9zpQLA6ZNmOIOhiSTaSCEqY7jk/4GI7WoiWpQzAJ8A7eUZbbNills2dPPTxhKi0oeexjeopDjjvL4Tr8GJJ4CpAG5fuMIl3bZBJwKUFAbvbT01HAw2WW90TEAJIOI4gRk7FxvG9o0rPYZm1e8TdUvECHbjuOh6GKNotxSkEB1lQSE594YiocgEKryglhZR+M4o2uT3v6kqbiQpB+OJ3xmJ3mu/aDbp2jnTe1CpeIJC2GHColBSK70qxagZawIss1c6d85JSlIUQO4Eu+TgAZgF3dstYZ7POQhSlLWlOSQCQCW7xLEvVwP6I8tCR2jNkMXJyw8WV4QbqAdhAdPPcwVfl4YE4Qe8vyTqfd4xJs9dmIpCqYjX7Iz8oqWexGY85YoSw3U3cAG6ww3QoSxMmq9mWgk9K+JZusPaWrahsMzNbqOpYK1nlqvdHbql5EKwcAWDD3RMvvJKTkR4E6iOdS7epcyYVOSvvFt+fr6Q9XNbO1lJUakd1XMfiGPWMu7ht4mvSAU6bRYUV2SYpUtAmTEpIAGcrEP2gH0qcmHMxTuaX2ygVAolg4So0Yau7sQC/LrDDthcq55E2RiEwJwqCDVSQXDcU7tQ4ivKkT7QiXJUClCG7QkYSutO4apBzOKprRoZFilc5irVEHbiLe11pBloKQUoWtRAOYSAAgktUqdSjxPCKdjtoUEk1KQAelAX5R0S+NmJdolJQo1TkoD84BI+S0U7OeoHigEeREVXUVgYYwj6dj7YQu6YFWdQGqTw4ZQHSvfBa6dn59mJRMAUkuyklxlXcRpQiBK0MSNQW8Ie0xDA4MzdSCuMxxuSbjkDeG/y90+IIi5h4ekBNk57YkkFnqeYYjnrDAoMWYUhO1drERlG3KDON2z9rM+2r7xinMVnF68B89M+2r7xihNyiw7xr9sMzlVPGLV2WXEsPRKe8olgABWrwPd24xIuzTrSf0eSM+9NUaBvogndq2pPCA1ploS1sLxKG2d8JtE95dUIDPoS9SH0y8IL7E2YhC1rDBRBTxw68vWGG5tjLNIbGgzVsylLyrmUoFBwLkwan3ClmQcPmIYe9R6RFv+O4GTFy2ElJCVcGfLhufLOKOw5K7SpZJIS6EmgNXJyp9GGeVsulWNK+6pYZMxCiCGA9r+Hx6RHd1wpshSkBu+xHEgjXjFBgo2JGSHXPmHVJemjQEXbFgWaQC2IqSsjNpIy/qIHR98HoA3nJHbpDAkuQTXCFgJUoDIsrCSK0J4kJVDJMftOAPvLNtuqSqXhXKCxoAkAg5uDTBzcQBuRBlTUoSSoFdFd1yHAYlJIJZQqM65QVuy55rTJU5aWWHBQAG71KBIGWjVapMa2LZ6XZ5shImOTMDJIAfMlg7sO85/i5CG6SFO0nMUvGRuAxGEl67xEFpFSrcn0JPuiwqSUrmJZgFOOS+96kjpESEhSS/wBJzXccvJoXb0NGl/UQSIIKikhSgPq4R4EkOPGB0u0kylTTQqdTbgAwHl4kwaFIy7rtBWhP0QXblVvKIzuIAnEbQSYClgplSkfVD9VVPrEe1ds7GyIkj2pxxrP8Kch1Ux/p4wVtMjtLSU5d6vAD484EX/LFoExtKo/oB7vVL8yExuOp6WxfgTzdTDrb2+TOeonFM0F84bdnbaqXMSkOpM2jDMEZHoM/yhQvCUcIO6COze0apExKwEqYnuq4hi26hjLsTenE3kbaZ11EoISd5zMKO0l7lE5CpahiTRQpUF+6eDjXXJoP3dfUu0oxSlfaQTVP4jiPI0hNvCxqm2kpDlSlMCfCu4D08YSqTDnfC3WegFPmMcvaNBloWx7xYpyZs6sx0+AYM2C+ZKslYSdFU88opC45fYiW1EihbXUnmatAOfda0rbIabvDoPDjFAiN2l2ZxjMc7YgHCeY8f9o53bw02ZwWr1MTXjeMyR2eBSk4sSmJcUmLAoeAEV7NM7ZaVKYGYQSBlU1aNbQ/p5B+Jla4bsMPmMtjliVZnHtEA6+0pm9RBxcwuWNHpUwHnOVSkD62LogP6tBBjvMBds8+ZIGOPE5HeY+dm/bV94xTVIdLnp0gleKHnzf5ivvGIMHeypFt2DHAMgSaWjvAQ1bGIP6OpX15qz0BAHpC9d4eYPjOj+b9IatmKWVFMytXitX5QMe0y/8A2AfSFpw7pHCJ7BNKktqMjEU5WfEev+8VLvt/eJ+iFsnLJsPqCYGRmH/biG0pcRQvSQpQxA1DeWR6QRkzQXGozBzHP4rFWXaRMmYJfeDspQyB3Ded+g50itW8P6YrbtZeZJZZgWhKt4B/LxijfkohHapRiXKUFpcEigqC1QCDnBmdKzIyFD7oklBkpO9z5xyHY5/MI6dRAD9IGM7GlEyX2vziRWWlCmGf0yAk1INDllCne97pRecsJLizownUlSiVLrvCT5cIfplhDulxwClJB5pBY9RHGdrbNMkW6asgoxTFLQWoUku4ORzYjSGdMAWgb1O3E7XaJwUrEC4UE+/8YorUUe0k4dFJBPiBUekDdlbz7SSx9pAAPKreQEHgXgVw9ZhNOfQJTROSohlA/G6LkpRBBGlRHi0RNYLvM1YTiISxJw5ndXQcq8RAlBJwIdyAuTB1/qEsKWk96cMKeAbv+4czC3JmEdMukMm0dwKSsHEgAuEJKgkVdRCHOtSxrxVAE3ZNZXza+4WV3T3TnXdHpqAoTk8zx+p3dTgYAivf924VEgdxbkNkFap4M7jgRxZZmDCWaOkYEqBRMBwHNsw2Sg+ShVuZGRMKd/7NLlTACxBqlYyUneH8waiM66rpP9DNjSajqJg9xB113kuUoFJIIOlDz5x1W4fnZSbSQCtYwlSaeyo0IyCqAluEIljupATnUw4bC2kpXMs68lDtEcwwUB0wnoYQ1B3LgR+nht0PpiC02YKYnNJf8ouT7MUmlRGtokEylt7WEt4GM1Qcx09pzvafOTwlI8SAo+sb7Oyu9K5+dT6xJtMyikhiAlLEVBGEMQdxivcNowqT/Cv1L+hjY0xyzD6GZOqGEU/URxsiAq0E/UlgdVEn0EFw0CrsqqerUzMPRIA98E0yzA7Bg4lVPGZyW3hp00//ACLA/uMVXrFq9lfPzf5i/vGI5cunOBseY6vIGJNdqvnByPkCYdbus2CRLG5AHkDCTd1nUualKRUuB4GvL846D2eBCEu7ABzwAHuix9olqwd5MqXjOKEFVXanM5ebQNsZwpCRFu/Fh0JHBRHAO3n6RTsyXVA3PbEOgzzGtSUkYjSmY3ajlwjNkJKAhS0jNRYbgVE9NPCBd72opkgA1WAnyr5U6wR2TQe+ncHh7TJgFpj6hudssXRaHlh6lLpU+pS6VA84IKAYAOwFHzgJdU4C0WhB1UJieXsn/wBfGDUJWjY5BmjSd9YYTwCKF73LKtUsy5qAoaHUHeDoYIpaMSamKKcGFYZER7iuWbYrRgUSuWvuJXvo6QrcqjcXffDamLZUx3vTqaD1iBaG5ihgjtu5MCi7eJ5lHsi/U2VYMwHAs4SsVwHRx9U1rpTfGijFW8ZYmSZiT9U+IBI6ggHpEVMA4zJuUlCBAe1t7idb0A1loUlIGhBIxHq+fARLd20k+yLKEqJSkkYF1FD4p6NC5bw2FWoby/2jo187KInTFTUrZSgDhpnvPMNHoSFQhW7YnlwWcF175lGfeFmtZGKWZUwmqkMoH0J8Osb2jZtJHZlQXKNQFkIWlW9OIBvhwYX7XZlSFgKIfOkMF1XiVFIK6H4EL6jheORC0PluRzELaq7zZl4FKdNCAGGLNu69TvqWzyzFbPXhPSvtAshEvUgqbSlQcjk+XOGP5T3M6WlIzAQOaiWiKy2VMuV2aXcBVSjElZJGEd0OHGLEorSxZgRCzsjKAcDI+Zp1hxkjJ5+Iz3btIVgBeElWSh7K/wDSrgX56QXkWoK4Hc8c9sx7OWUlgl/pVIxAHDhT7RG8Uo/I/s3ePalSSVdpKOagxUKMc6tkeh1jNtqxyvaaCWZ4PEH7V3OZMztEfsZhZQ/drUc+CVHwJbdAKyJwrUOA8vgR0+dLC0lKwFJUGINQRuhBvO6zZ5oSXKSDgUc1J3E/WTQHeCDrBtM/6gJi+qXNbCNNxf4cHVSlE+Le6LRtXPx/KKlyq/V0f1feVA6Zf4BIAcAsM9IvYrPY23zFVZVQZ8RMvRP6xN/mL+8YxmiW8/8AETv5q/vqiNAeF7O80qx6RDeycl7Q+6Wo+JQPfDTONW4wF2Llgdoo6ADxLn0EG0qdRYcuL/AiQeBLgkZMFzbMZs5RGUtAST/E7gDfQiI7JZmd9/hnB6RKTKSWO9RO87/GBDMYlhzJqbKkypeUzvS3NASPFj7oddlZQwqIzoD0B/GE29rOVylAZs45ivu84OfJ7fKZtlDHvJorfTf09IfobK4mVqq8Pu8yrfqTZ7YiZ9EkYvsq7qvCiukMIVFfa+7xOs5Oo9NfL0ivcdq7SQhRLqAwq+0mh9H6wHWL2eH0L90/MIqpG6VAiofq0R5xiaAwiilm4mhY4UZMjnLegDaDmS2cFb3khUxRQO9QqG93qN+R6iBllLTZe7ECeSHWfuwXqUS1UfCk+KQSDwPlQ6QxUu5CT5it7bbAB8CA5qFDQ+BivkkvqC/X4aD6JgICg7VzoXBIIO4ghiNKwJ2klPImTE0UkY+qCFvz7sU6fMt1vScwbtpsulMgdmCSjM60YVamVekSrki3WdNokOJqAETUauAKg67xvFMxDDZZwmTMKqpWluuh+N8Cp+zM+yWj9IsrKBDTJRLBYFaH6x0Oh6g6ov3fcfzMQ6cLkDsf4iTaZbvWvHOKtltakqzIh02hupE8Kn2diUsJ0umJKmc4gDRW8a1I1hYlWPEQRqQIaV1dcxNkKNgze9LMqdNlrWouhiAwY92j66vGJRFXa29gi2TZSaDCgYhooS0HIaM0bLtIRIMyZQBIfRyRRI/iJ8M9I85fVY7j69voJ6vTWVpX9hz95SWJc2cpCsVEAuC2ZKjwPdUk9IJ3dZsCnQ6XGEAZ1U5JJriJNa7oT7BOUqek0ClLq2XezA4NQcuEP91IxT0jQAqPkB5qfpF9UGRgoPGJGnKshYjmHrvScLEu2+Ku0VkSuQSrNHeSdxZvMEiLqJLeL6eEC9pLQ0rBqr0H5tAkOHBEiwZrOZHdK/1YcAryKjC4khtPKDdjQf0QtuV96vlAUCNarG5/vMO7O1ftBN7D9ZnfzV/fVHiERreq2tc/+dM++qNipoy7PdN2v2iM2zctpazvLeA/ODlkS9fDn+VTA67JOGUhGpDnma+TiDVgstK823ZM/SCVDnPidqG217fMitKmDRRkoCix/wBuUXLVL8ooWdTLTueIduYXTp+mRMmIKVEFqFuFHeFnZAGVa5ssFgFKBGhFW90Ot5oAWG1qeYp5gDzhKlWVX/FCE/TIV4JBPoYZoOCYjq/UoM6Qmc/dJoaF8oq3DdHZJX3vbViA3BgPEsDHtmGJWHQVPuHxu4wURnHau3PoEpoqseszTs6tHk6TRhUkxaZq6xog+EJI5XOPniP2KHI+hzNbDZAJgUqvdUG+0G9PWLtkmpXKSlw4owNaFsorS1socD8eUBlrVKtuBzhKgR1JHu9YapOU2+IlqOH3eZLel4GzWlCGeXPBPKYhgW34klNN6S1Sx9ttvARMUC+GWtTfZSos29wAQdxeK+392rmypSpQKlS5j90OQCCXbmkeMDJt4D9BmWj/AKiUYS/1lNLZQ+kBiOegg615AMXa3BKw3sbasclCsyBgJ3FJAfqG8Y326217FBlSj86oVP1AdftHQddzr+x9pmJsykSEKmTVTClLjuIGFHeWcgOGpinbNmxIWpVrmhaiXwILrWSHck+yHJDluEHVApJaKlywAWL9w2+0yrR2lnxLWfaQxUFpzIUNRq+YzhuvS+5KEhSUATXxlOIKTLUfaGJFFBw7DygLar5Kk4ABKlDKWij/AGjmo8/CKkq612gj/pyganUgZgb+ZpHWEEbzwP7hK1JO3vFr9LM+faJ6s97N7RA6DCk9N8M0+yy5xCFJIWlIUlTZgtUHIh2BBj212OSoqCu7iNVJJRibJyPfF5MtgBiLCmmQ6RlX6oMF25BH+/mbVGmKk5wQcQLdly4Z7/RRXrk3TPk2+DVnWpM90KYkAOwNHJOfKPVTAGS4xHJOajyAqYs2CytMKlEPh9kEFm+sRQZmgfpFCz2kufEttSoCseYWNtXvB5j84D3lZFzFKVQvxyG70gguNWhbeymNGlHm1zWc/o6QoMWLjmTGG4U/XUODCkbSVlJceB1gyK1wqrXJ/ODpexJOcTNu0gXA7ickvz/FT/50z76ouXNK7SYkUpWvD82ijf63tVoY/wDWmffVGXdbuzU/SD2KTL0nGMx+s5IV8cI2s9rKCHNCsYuWR9X6QOsdvxDNxVjyYCLc5GJSxz90UQxu1QwI8y1brcQSgBuOsUMWsWLb3ghf1kh+eSv8wMVhWBuTu5hasCrIEtTphUXOcArNY1/8QMwEYUpcnUAoYjzzgwFOIp2ZQNoWj94lKabmTiqOAVDGjbO4mZuuXhQIz3WgiWFHNfePXIf2t5wSkTm/OsVccbBVYWZyxJMYVAqhZfFqGqR5/jHhnE5JD6Uc+cRoUM4tlWCUCCAtZfd3N5OaU5l9dHgtVZZsHiCstVF3DmVZ1DWhao+MoEbSTiVyZkpiVthVoMQBBPJlHoYjVfClYphSRRCQlinvrwuA+qcjuYxkpThIFZaFLUlQyBmN3ehMw8lAaQQP090Ea+rthK7LVhIlqJNaFRcvxOpMA/lCsPY2ectA+bn4HrlNExBcDcpIL8UPrF00Ult49YG/KBbccyTI+igGcquai6UDoAs9YJoXZ8rB69FT1CTfJnbSkWlBocAmCu4EH1EKTrWr6S1qqcyok5kwR2ctKkTwoAspKpZPBYbr3mPSGewXemUkJSOZ1J+NIb1Vq1t5iejpa1eeBFey7LrUxmHCVGgzI47qfhBK32tKGs8od5qvkkUqTqX01JgrarWlIejij7t/u8IX7rkuCs5rOIk6Pl4AgdTGdZe1nu+OwmrXStftlmx3HLWopWVFTBVFBmJIybeIm/5UliicTfVK1N0YxDd03Daz/ElubP8AlDEYEeIQDPMDTLvlykumWlJ3gVPM5mIbFIZ1NU+6DFsIwkq8fKBdmUcJP5RG4hTJChmHHaWJKAX8PKF602cJcy5ipdfZSTh/tyEH0KZClc/wgRd1mxzhqE95X/qPGv8ASYcG0U5bxEWLHUEJ5h27LEoiWk1WWBJbM8t3ujoCVBIYMwoMtIXdmbO80rOSB5nL3wwYuUC0q+nd5hNa/r2+J817VDBbp6hkZ0zxxqeNJanDiLe16HtFp4T1n/uK9zwLu5VDB29S58SE4l1NsUlwlRAOYBoWrHQbJae4lSs1JBPUPHNiqOk2kAYAMghLeAhez0jMap9RxN01lKH1VeSvzSfGIZfx8dI3sRcrTvQ/9pSfR40mjCoA6pfxrCzgldwjSkAlPrN4r3JI/XV8E4h/VT45xPiiS5P8Ss/weihFtKSFf7f+wGqAJT7xgVGyI07QRsFgCtBry18oqo3ECQzhVJMI2hAEuWkUW/arOiUVHe5uwGpG4EihbbW4LBsQKUg5swClHoQOGJIjy12tS1BGRIClAfWVkP6QyRy4xOqyjsDNIfEQmW37tOKv9aiVcsG6N1FUc/J/qedexmyB2H9wZthY1pMqenvImYUGrKlKwlOJIJCTiAIxGqXOYLAjsfYyqQpKgAhbYGrk+RywigB1ZRyIeOZb0mzrRMRiCRjAIyKO8M+Ig9Y5wSZgV9Blj7Kgf/ZK/ECBtUofJh0vZkAEVzLY10pyhQv1ajbVlVSvBh5BCAB5HzhsmLrAS8JL2yQf4Sf7cZ94jP0ThbD9jNLX1l61+4lxCVy3KEoXSgfAfGo9IqzdqgkhExCpajTMFPLEDnzaCpTSIbTZUTAykhXOBLj5jZQ49MB221FSFtqCPERgvIIHZpDkhmdgPtHQedIjtuzayVdmtSQB3QFEA8C2W5xAaxTOzeWoYS+RDV486fBgyIp4JitjOvOIfkOCFE4iC7+4bhwhwlkKAIyNR1hElzFNQjrDLs1bSUlCiHBJHLX184qdO9eSTmXTUo5CgYhC3KGHC2cDbQAAWpTTpF20rcvFC0lyBvMLvwI2gEit87DJbx9Y3uWzYJYJHeX3j1yHQN1eBFptBXaDIbulQJ+yEgq8ajrDRYpeNaU/WIHjFrrSa1QRamrZY9hjVdMjBJTvX3ulGi32Xw8STxUAZAN4R4PjONKpdq4mZaxZiZ897Qo/WrTxnTPvqgBYC2IbqQwbQn9ctH86Z99UL4LTVca+MDX9wjYHAMmVHU70u2Z3VpQoowJqkYmYB3SHUPCOXkV6x2PZ2+sYbIwNtpwDL5dPWsXLmtX6zKbVWH+4YffE+09s/Wgig+bC08QFqSr0T5w2227pS1JWtCcYUCFJ7qiRViR7XWFS/LKmfa5KwXTLRNQTzMsp81K8DFgFQYPaC3u77wJHLU+USXeeznANRYKRvfNuIpEIWJWLHRvj3RQua8jPtQUCyEeyne4OfhCVIKgsfaf9E0LsMQB3jkTERIUuXLOSiVK+xL7yuh7qH/jjDPEQom4JkxSw6gkSkjfXHMP2cRQkb+zMFowDuPxFNRlhsHcyaShU1an+n3lnLDLJy4LmMQNyQpX1Xlt95lKwJSiAkaKURyYlmEUZt5KUMOQJJLak6k5nduAAAAAEViuLW6rf2k6fRCsZaFLVfS5klaFVJDA73pkOcE79nkBwaK7quIdxXp5mAt2SXWk7j6V93pBK80vLUTvSR4tBldmpOYu6ImoAX8wLNmt1gUi247akD6CCnqQT7xFy12gIQVHJIfnw8YXtmphVacRzViJ6gmK6Sr0u/gH+YbWWgOlY+SD/ADHErpWMERy7WmbLxo3lJ5pLH8eREZLVAGG1sGPVMGXIkhgPf9yianEmi0ih38Dw9ILkUj2Wvzjg2DLOgInPbJehQopmApw0bUN6w1XMSBjIKX0OeHjucegia13XLSvtMAL6s5ES4xlFrbzwB2itWnUEtL5mRUmpJmcBXrSJZSe7WMmawI4MbAxKEi7WtCpzg4ks2oNB6Dzhn2YkvOKjkkU5mg98BkQ1XBIwycX1lP0FPxitalrAfEDqDsrIHzDzOh9f94quYnCu6kcAfKIDLHGNVTxMU95wHaE/rlp/nTP/ACKhftH7QcR6GD20Kv120/z5n31QDtqgFJJ4+6Br7jH19olpCHKeY9YfbgUcQSKE0HjCPYy60846JslZe8ZpoEUHM69BCtmS6iNAgVsTD8yf+sS5eYQkk8yln8x4wAutdV7vHUxcumb2kydO0ogde+rwAleJgNYLUEBzkVJSTufEx8WHWB3knAHzmdQoAYeMf7/mFbZZwqWoZloSLiJRMLaODzBpD0C0Jcuyn9KWlLsFORvpv6wNGzUVksv6gaNtltveSpdWqByr5loklylTDiVlqfwjWw3f9Jf+/wCAi5MtQGUCBOMGXOM8d5uUoAZhSJbHYBMX7LAVJiOzWMkY5hwIcVOZcsMI1JJ5QVlqCThAwoDu53ak6wzXUx9R4ETtuC+lTzNpcgAEgAAd1LeJ93jEF5pJQECqlHLgHMZaL3RJs36RNogDE2peqUgby4EU7stSZBJtiwi02gCYQqiUJyTKScu5r/ESdxjSAyu2Zw4bdE3ay0kJTLZnJJ/p08TA/Z60BE9D0BLcnDDzht2wu6XaECZLmS+0Q7d9LKBajv7VKdRujm/6OpSmySPE/gIZQpXpyhPn+YJupdqAwHiNWyVvJVMQcld4dCfcoeEHbRNKUqUM0h23tpClcAwzxzw+KVn1SIbJnskbwRGRqPcpm3pR6GElstoTMQFJLg5H1HONiGhFuK+zIIJcypjFX8Jb2h7xuHCHoTgUhQLgihGRBirpth6rN6/WTA4wQREKJQYUyp4R7KWxj1SmWfGKS+JJpGq9Izt2EZ2r1iZHOczxCYerNZwiSlP1QPHX3wl3ckLmoRvUAeWvk8Olmmd+Yg6Moclfn6wbTjkmJa1s4WWSaPow9GiEtEiTQjX8IqmcYcEzTOA7RLa2Wn+fN++qAd6H2Txg5tR/i7T/APYmffVAa8v2Q5/HrFV94Me/ZCFxpxLTyfy/OOlXgoWeyplD2lAgtoS2Infnh5eal8mlgC5pWofs0Ym3knu+dekHdoyZs9MlJrSWDuUs949Af8sLWDk/4hVYEgfA5M37TsbFLSCy5uKad7TMv8mAeO6A8+af0a0b+yKxzlqRM9EecWb9tQM04fZT3E8k0i3Yrv7Sx2lg61S1pHVBy5+6AL67hjsIw/6emOe5ktw28TZYepAHUHIxLY7IELXMo6z5CFHY28CmVLVmzjmHy8PdDiJqSwBzGIRVqyrMgkFsqHMvqCcBmTFsHYBqnk5A9Y0TeMsAdmhzvVofR+TQMmnGWJowYaCMmLTLS61JQP4jnyGZ6RoV0og7czItvssJweJm0M+YuTNLlSgEzE6uZa0zGH9sH9ofnJQSg0tC0IB1wzCMR/scwrJ2sk4sJxlJ+lhp4O+/SLEy8Zi5dklyGXNVjRLrR0pVKEw8EpV2n9Jgx9UEuR3ly0279JtYUE4rNYpqAwqJk5S0ICUjXswoq+1hintNP/SVpM8SkocKTMxrwIGFTyioKAKld1Tgh2yoBB63WBNhssmVKBWUTpLaqWvtkLJO9SlAnrCpeN7WiVME6RimJmTQmWlSGQqbMDYgQygAwYMA+JoIo+JRiSeIAsd3LUMIUFkIxkvkmjZ1UzsSz01ziyu65ktu0QpLijgh/GGi57DMTPQnFJKrOFKUjCQcag6DiYCYl1aJSQcLuzxWvtcxNntKpqgksJiUYlKScS8IYqLlQUQDlQnSFnVCcjzHa3cKc/A/zBVx3euZPTgSVYQVqarP3EU4/OQxW1CpaVYwUkJJqGoAT7oEXVYpspSZsia6iAVS5jBEzQgKA+bLBg7gMKhi5Hau+ETbOSypcwJwLlqbGnHkaUUn2mWHB3xS6ngHxL6bU8lfMCbI3YifZghbgpZlBnDitNRTL4Mo7SxL7NYK5OYIq38Sd43p050JTZO6uzllQUDiybQPn6cmi1arbLUVSpye7ooCoJSk5czmOVRSIxkc/MjeVbKyJFtSqoIKTkRrG02Zq8VbLsulKiqXOmsRRJCQCdCRhfLLImlWiSZYiAxXypT1hdqX+ORHU1afu4ka51WeK94X4iS2N3OgZ2GprlFiVYUgErmBCU1KsL0HWEa/LUhZK0uz93HVa21VRkpG4b9dIroZj6pz6kEZSdK2AvEzrXQBKZaFKIzLlkhzp7R8IeLwV2a0TdMl8Un8M4QvkQkYk2mcRqhA/wAyj6iOkWpIUClQcZQ6iBRgTMtcu2TPMXecEEEOCPURQUouaiK0uaZKuzUXTmk7uHxviVU1L/RiwMEZw3aYfrtq/nzP/IqBFvT81BjaX/G2v+fM/wDIqBdqlky1cPwimcN+Y+PZiOvyZTMEqavgn/KCr3iLdyd+bNtCspQJHGYsGvRJ/wA4gdssgpu5ZzK1YQBUl8ApzYiDUmymVYuzwntFqdQFakucs2ASnpAm7k+JKnHHmL08lSmFSTlxhw2Vsa5WPtClqOgEEjnucaQPuyVJsg7W0zEoWr2UkuoJ3hI7xUcqCnWlC3bbSkpUmzS1YlEntFlnJzJSASqlGOFt0DqoOQxhtTqlINawPYLt7FAQC4BPmSRF9FqUElBJw6NmDm4gML8UKFCf7ifdEqL4B9pLci/kYE6XFt2Iau2kLs/uM0mUT7K0q3AnAX3PkTAm3bLWlRK8MxavsuOQbIRrZrzQCO83xnwPGJLVfjl+8WFakEmrFxmIZpaxjhhFL66kXKYgO2WNcleCYkpU1QaGop5R03YC4OykC0TR84sEI3olqY+KyAeTbzHMrXaFLUVklzkCSWG5zVhFi69o7RZyDLmKA+qS6T/SfdDDWBTFRUzrOjbbTlFMlKQ5VaZQYlge8VEEtR8LPxhStN/Fldphly0TRMlSnAPZqSQkhQINCVKDCmEjQMQRtTLtQk4nlzZdokrwu6VATUAsfslRY+cEdr9k0oOKV2mFaFJUkJVNBKVAol5FUsF1gYSM+AgqMGEWZSp5g270dolE2V7aU9lNSFVUhqKSp8wNeCWgUuTO7REu3mbND4ZKiUplqd6qISFBYAfCp9Ya52w9ns4ZKpkmU7iYClXZEmgXjBHZvTGGb6RY4hVvTYO2lSEqnomykTUzA6QhRwuGoGyO+IVQAeZd7CSIVQhMqU6peNA9tLOoUAxJ3kAVSMwKVFctd0SpyEqZM2UQ6S9WVqlQqIP2osjvMO65eg4vwgDcV0zpS1rDJs8xz2Zo6if2ksZoB1BbFQgamvxiV+YLkyDZACSVWd2EzWW9GmAZDcsU3gRpPQAtcwhy5KQ3mQfIcuUNwswSpjUKooEAgjcQaEaQt3lcIsww4j+jKUMCiSTIUrJCvrSSfZVmk0NCCBhRnMNvJ4m11zCuzrWanFXfmI1tsxAGJVCdGzO8NFfAqRYbXQBUpKldQAodC0cunbSWmapknCSW7oOJ/tFyOkXClu05RxzHC/bWZkxMiWAVn2Zeo3qWfogBzXR21hf2hly0Hs0HEpAZa/rK3AfRSnIDm7wyXVdQu+yLmqrPWHVqxJ7qH5sTvPIQkzSS5VUmp5mK4APEMk7R8jFlw3eVN+0mKPNglPqDDvP00MC9jLs/R7FZ5RDKTKBUNy195XV1EdIu2ueAA+Z03xGYBuTmVbZZwtJHHwMURZAM1B+sFbNILklwCKPT0jftgKMPKIJzK4nPL5+Re2TrROmpmWcJmTVrAKpjspRNWl5sYrS/kOtrEGdZmNPamf8A5xkZDPSUzhcwjRs98m1os0hEsqkKUl64ltV6gYHdqRFeewl5zAUy59mko/hVMxHmezYeD8YyMiRUolTYxi+r5DbYSSZ9nJOZKppJ5korHqfkMtf7+z+Mz/RGRkd0lndRpsfkOtX76z+Mz/RGo+Qy1DKfZ/GZ/oj2Mjuks7qNNk/IdatZ9n8Zn+iN0/Ihaf38j/uf6YyMiRWBI6jTD8iFq/fyP+5/pjE/Ifaf38j/AD/6YyMivQQy/wDyHk1n+RS0JWlRnyaKBoFvQg7o6RNuRZUSFJHjr0jyMiwpUdpRrGY8zRezyy4xJINCC+Rz0ipdWzE6TilGYhUinZA4saB9TJigaajLJmyMiemsrkyWdsytSkd9OFKsRSXLsC3CiiFf0xNaLhmKyWl95xfhGRkd01nZM1/5bUUspSX3h/wpEMzZNS0KlrUhaFBiC9QYyMjuks7cYIk/J3OFmm2ZU6WpK0mWlRCsWAhkhX1ikUf0gTcfyK9gsLM2Woj2RhIAO/ifjlkZEdJZbqtLO0PyWTrSEpFolpSC5GFRrprzgbdvyGKROQubPlrQlQKkBChiw1Z3yJz4R7GR3SWT1WHE6Mu6lkuVJzc0MaouMu6iktlQ0jIyO6Syu8zZd2TKspFd4MVDcM394jwMZGR3SWRvM//Z"/>
          <p:cNvSpPr>
            <a:spLocks noChangeAspect="1" noChangeArrowheads="1"/>
          </p:cNvSpPr>
          <p:nvPr/>
        </p:nvSpPr>
        <p:spPr bwMode="auto">
          <a:xfrm>
            <a:off x="63500" y="-1063625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hQSERUUExQVFRUWGB8YGBgYFxgYGhobGBsYGx0cHBgXHCYeGB0jHBgaIC8gJCcpLCwsGB4xNTAqNSYrLCkBCQoKDgwOGg8PGiolHyQsLC8tLCwsLCwsKSwsLCwsLCwsLCwsLCwsLCwsLCwsLCwsLCwsLCwsLCwsLCwsLCwsLP/AABEIAOcA2gMBIgACEQEDEQH/xAAcAAACAgMBAQAAAAAAAAAAAAAFBgMEAAIHAQj/xABIEAABAgMFBQUDCAgEBgMAAAABAhEAAyEEBRIxQQZRYXGBEyKRobEywfAHI0JScrLR4RQkM1Nic4KSNKLS8RUWQ6OzwmN00//EABoBAAIDAQEAAAAAAAAAAAAAAAMEAQIFAAb/xAAuEQACAgEDAwMDBAIDAQAAAAABAgADEQQSIRMxUSIyQWFxgSNCobGR8BRDwTP/2gAMAwEAAhEDEQA/AFS/iBMUBiBKnwvTmPj0gYDRi4604+6Lt4TAZqi7sovlviivMxjE8zTQYAnipjfnHkupyd4kk2QzK/RGZ+M4LybKEJZIq2ufjFGcLx8wyoTzB4uwipbxiUWUsKhhu1i1dVlE1SkqUU4RwYEsyiNUu4O7k5ghbrqKUYgGKThmAZBRNFB/orfoerE2kwBcCBp80JZyA+Q/CGuzy8MuWnNk1bean1hdl3cgo7VaXWZwlIFCAEjET5KrwEMcuW4TuI0hvT1BeYlqLd3Bk8uVjZ6AZ6QWsssaVECkyiS2nlBKzWwpd2ypkIZi4OeZbWkA5CNFpcHcBviJNofMRtMmpYe4xxnCYmZXJmp8NEwUK7+ByjTGkDOIbVaAA/SrwM1kyd4EsDCkkqYU1NIG2q/JaVd1ONsyKDzzgZa7UVl1Gmg+Mogl2bGWFBqdB+J4RJrCjLGcGLNtUcye89rJhHcQ3Eh6cmgNMstotBxKSeaqAcgfdDJKsaJeQc7z7hpG+NzC51YT/wCa/mPLoS3NrfgSG57pMqQoEgqUt3DtQBg56+MVbXIK5iJSXJJq2j/gHMHLTaUplAUcaakmKt1I7NKpv/VW6UcBmT09WhsE7dzd5lsBv2r2hm12hJIQKpl04FbMeiRTm8RSikKxKUkswY5eGsJW0W0PYdxBIUkNXj6kwuqXa1qExll9AoJSBuqfd1hYjdHVGBOw/pacJag0IFB4ZRStMslyNzwhXHtX3wgulaaFKtWz5/FIdrJeyFlvZcb6RRhiWHMSbfZQiYpO4luRqPIwTua8pctGEoDk1OpH4RLtbZGWhQ1BB5guPJXlAECNBQLKxmIsem5xGO5bU8wyQC2JRTwAq3hBhUmp/KFi55uCdLWcsWE76g5+PlDnihK/CkRik7hzOP2hRClHeo+pi3ZLIFAKUXGbD3xRtZ76uBPrFi6p7Ep0zHv90J2A7TiatfxmFk5MKCJUo1iIFs/GIpl46CEMFjxHMgCe2O0plWoqJ7pQz6JLg94apOu5xucNFjmIUnAoAgpw5gjAasD9JIzB04QjzFuX8N8EbqtqUIYEkgij0AObA5dDrlGkmXGPEzbdqnMPX9ZkolyJaH/aE7zVKyqvF84J2WzHskUoRSFK977QpCDjS8pYU2J+6p0KoKnMHpDpd1oCpTlikAHozw5X6V5iFvqbiaJQ0Sy5Ir/vEarQlSiliFbi2W8HI9PKJ5YaLg55EpjHBmkySxjy2WdSU9xTHjUVdomUYlt4+bQfhwB+BiXbCEya03OAYKXfBQMM1DHeDQ9TFeZeKVihgnNkBQYhxxr5GA6riaYCggAmoOQ4jfyMCq1Stw3ELdo2XlOZpZrMZqzuBqfcOMD7y27s8hRlIStZQ4OFglxmHNTzaGxN1jBgBKU/wlieasx0bnpHMdt9l02aaFSwRLmVA3Ee0nzBHNoHvFzert8CNVp0F47/ACY52G8BPQmYHCVBwDnrnyI6xcyrFawWBMqWiWnJIYPnqXPUwMmW1Uyf3fYTThufr+ELqu5wBGbn2VE/OIYs1kVNWB1/ODQSlKCTUJFM/QV4+MV7qTgl1zWHf+H8/QcYlvWQFWdVWIGId5vZFeBYOWNHAhvUWhnFY7CZWmqK172+ZyO9bRMm2xiHVidmfRxThui/b78VKIJQ6m6e0pOnBILcYp2EE2tagklSgoSxvWpkJfqXPIwRvBitSUgKQlkDEHdMsBD8Xw4upjmxxC7sQPeF5JnqEwS+zmJZykuCzAF2cEH1hn2avPEe8OJz1p4O8ZZrukfo02Ys9nLCahADlThkni7U1G7OBNhPZkfZBOvtV98VJyOJY947XzOxyC/0VJI5F0++AFnl4lBOpoOekE1nHZ1ncB6hXoDA1K8C0qH0VA+ENUE9MiJXgbxD9vu0S5ndBCSMSQ7soVz5GC0u1OAd43j8YkngLQlTPQj46ERrLSGFBlCLvuA3RkV7ScTkFtU8xX2j6xtZCy08XHiG9Y1tg+dX9pXqYjC2KTuPviCPiPL2zC1S0eLTEczM8IkmzHEKYjBm8hAwqmKohAfrmBCpa7cpaqUc0H5QzbW/NWWRKfvLJWr44d0dIE3BZEKxBScSlEJGfdBYkhvpEOBuY9NOlQiZmZa29pYsGzyE4e1UCpTEJKwh30DlzzoNzwy7K3ipEw2YksFFAB+opJI6hmja13NKWrEpIJAc5DyaKGzUk/8AES/0u/0CS3gfSKtZlSfpJVPUI9zpQLA6ZNmOIOhiSTaSCEqY7jk/4GI7WoiWpQzAJ8A7eUZbbNills2dPPTxhKi0oeexjeopDjjvL4Tr8GJJ4CpAG5fuMIl3bZBJwKUFAbvbT01HAw2WW90TEAJIOI4gRk7FxvG9o0rPYZm1e8TdUvECHbjuOh6GKNotxSkEB1lQSE594YiocgEKryglhZR+M4o2uT3v6kqbiQpB+OJ3xmJ3mu/aDbp2jnTe1CpeIJC2GHColBSK70qxagZawIss1c6d85JSlIUQO4Eu+TgAZgF3dstYZ7POQhSlLWlOSQCQCW7xLEvVwP6I8tCR2jNkMXJyw8WV4QbqAdhAdPPcwVfl4YE4Qe8vyTqfd4xJs9dmIpCqYjX7Iz8oqWexGY85YoSw3U3cAG6ww3QoSxMmq9mWgk9K+JZusPaWrahsMzNbqOpYK1nlqvdHbql5EKwcAWDD3RMvvJKTkR4E6iOdS7epcyYVOSvvFt+fr6Q9XNbO1lJUakd1XMfiGPWMu7ht4mvSAU6bRYUV2SYpUtAmTEpIAGcrEP2gH0qcmHMxTuaX2ygVAolg4So0Yau7sQC/LrDDthcq55E2RiEwJwqCDVSQXDcU7tQ4ivKkT7QiXJUClCG7QkYSutO4apBzOKprRoZFilc5irVEHbiLe11pBloKQUoWtRAOYSAAgktUqdSjxPCKdjtoUEk1KQAelAX5R0S+NmJdolJQo1TkoD84BI+S0U7OeoHigEeREVXUVgYYwj6dj7YQu6YFWdQGqTw4ZQHSvfBa6dn59mJRMAUkuyklxlXcRpQiBK0MSNQW8Ie0xDA4MzdSCuMxxuSbjkDeG/y90+IIi5h4ekBNk57YkkFnqeYYjnrDAoMWYUhO1drERlG3KDON2z9rM+2r7xinMVnF68B89M+2r7xihNyiw7xr9sMzlVPGLV2WXEsPRKe8olgABWrwPd24xIuzTrSf0eSM+9NUaBvogndq2pPCA1ploS1sLxKG2d8JtE95dUIDPoS9SH0y8IL7E2YhC1rDBRBTxw68vWGG5tjLNIbGgzVsylLyrmUoFBwLkwan3ClmQcPmIYe9R6RFv+O4GTFy2ElJCVcGfLhufLOKOw5K7SpZJIS6EmgNXJyp9GGeVsulWNK+6pYZMxCiCGA9r+Hx6RHd1wpshSkBu+xHEgjXjFBgo2JGSHXPmHVJemjQEXbFgWaQC2IqSsjNpIy/qIHR98HoA3nJHbpDAkuQTXCFgJUoDIsrCSK0J4kJVDJMftOAPvLNtuqSqXhXKCxoAkAg5uDTBzcQBuRBlTUoSSoFdFd1yHAYlJIJZQqM65QVuy55rTJU5aWWHBQAG71KBIGWjVapMa2LZ6XZ5shImOTMDJIAfMlg7sO85/i5CG6SFO0nMUvGRuAxGEl67xEFpFSrcn0JPuiwqSUrmJZgFOOS+96kjpESEhSS/wBJzXccvJoXb0NGl/UQSIIKikhSgPq4R4EkOPGB0u0kylTTQqdTbgAwHl4kwaFIy7rtBWhP0QXblVvKIzuIAnEbQSYClgplSkfVD9VVPrEe1ds7GyIkj2pxxrP8Kch1Ux/p4wVtMjtLSU5d6vAD484EX/LFoExtKo/oB7vVL8yExuOp6WxfgTzdTDrb2+TOeonFM0F84bdnbaqXMSkOpM2jDMEZHoM/yhQvCUcIO6COze0apExKwEqYnuq4hi26hjLsTenE3kbaZ11EoISd5zMKO0l7lE5CpahiTRQpUF+6eDjXXJoP3dfUu0oxSlfaQTVP4jiPI0hNvCxqm2kpDlSlMCfCu4D08YSqTDnfC3WegFPmMcvaNBloWx7xYpyZs6sx0+AYM2C+ZKslYSdFU88opC45fYiW1EihbXUnmatAOfda0rbIabvDoPDjFAiN2l2ZxjMc7YgHCeY8f9o53bw02ZwWr1MTXjeMyR2eBSk4sSmJcUmLAoeAEV7NM7ZaVKYGYQSBlU1aNbQ/p5B+Jla4bsMPmMtjliVZnHtEA6+0pm9RBxcwuWNHpUwHnOVSkD62LogP6tBBjvMBds8+ZIGOPE5HeY+dm/bV94xTVIdLnp0gleKHnzf5ivvGIMHeypFt2DHAMgSaWjvAQ1bGIP6OpX15qz0BAHpC9d4eYPjOj+b9IatmKWVFMytXitX5QMe0y/8A2AfSFpw7pHCJ7BNKktqMjEU5WfEev+8VLvt/eJ+iFsnLJsPqCYGRmH/biG0pcRQvSQpQxA1DeWR6QRkzQXGozBzHP4rFWXaRMmYJfeDspQyB3Ded+g50itW8P6YrbtZeZJZZgWhKt4B/LxijfkohHapRiXKUFpcEigqC1QCDnBmdKzIyFD7oklBkpO9z5xyHY5/MI6dRAD9IGM7GlEyX2vziRWWlCmGf0yAk1INDllCne97pRecsJLizownUlSiVLrvCT5cIfplhDulxwClJB5pBY9RHGdrbNMkW6asgoxTFLQWoUku4ORzYjSGdMAWgb1O3E7XaJwUrEC4UE+/8YorUUe0k4dFJBPiBUekDdlbz7SSx9pAAPKreQEHgXgVw9ZhNOfQJTROSohlA/G6LkpRBBGlRHi0RNYLvM1YTiISxJw5ndXQcq8RAlBJwIdyAuTB1/qEsKWk96cMKeAbv+4czC3JmEdMukMm0dwKSsHEgAuEJKgkVdRCHOtSxrxVAE3ZNZXza+4WV3T3TnXdHpqAoTk8zx+p3dTgYAivf924VEgdxbkNkFap4M7jgRxZZmDCWaOkYEqBRMBwHNsw2Sg+ShVuZGRMKd/7NLlTACxBqlYyUneH8waiM66rpP9DNjSajqJg9xB113kuUoFJIIOlDz5x1W4fnZSbSQCtYwlSaeyo0IyCqAluEIljupATnUw4bC2kpXMs68lDtEcwwUB0wnoYQ1B3LgR+nht0PpiC02YKYnNJf8ouT7MUmlRGtokEylt7WEt4GM1Qcx09pzvafOTwlI8SAo+sb7Oyu9K5+dT6xJtMyikhiAlLEVBGEMQdxivcNowqT/Cv1L+hjY0xyzD6GZOqGEU/URxsiAq0E/UlgdVEn0EFw0CrsqqerUzMPRIA98E0yzA7Bg4lVPGZyW3hp00//ACLA/uMVXrFq9lfPzf5i/vGI5cunOBseY6vIGJNdqvnByPkCYdbus2CRLG5AHkDCTd1nUualKRUuB4GvL846D2eBCEu7ABzwAHuix9olqwd5MqXjOKEFVXanM5ebQNsZwpCRFu/Fh0JHBRHAO3n6RTsyXVA3PbEOgzzGtSUkYjSmY3ajlwjNkJKAhS0jNRYbgVE9NPCBd72opkgA1WAnyr5U6wR2TQe+ncHh7TJgFpj6hudssXRaHlh6lLpU+pS6VA84IKAYAOwFHzgJdU4C0WhB1UJieXsn/wBfGDUJWjY5BmjSd9YYTwCKF73LKtUsy5qAoaHUHeDoYIpaMSamKKcGFYZER7iuWbYrRgUSuWvuJXvo6QrcqjcXffDamLZUx3vTqaD1iBaG5ihgjtu5MCi7eJ5lHsi/U2VYMwHAs4SsVwHRx9U1rpTfGijFW8ZYmSZiT9U+IBI6ggHpEVMA4zJuUlCBAe1t7idb0A1loUlIGhBIxHq+fARLd20k+yLKEqJSkkYF1FD4p6NC5bw2FWoby/2jo187KInTFTUrZSgDhpnvPMNHoSFQhW7YnlwWcF175lGfeFmtZGKWZUwmqkMoH0J8Osb2jZtJHZlQXKNQFkIWlW9OIBvhwYX7XZlSFgKIfOkMF1XiVFIK6H4EL6jheORC0PluRzELaq7zZl4FKdNCAGGLNu69TvqWzyzFbPXhPSvtAshEvUgqbSlQcjk+XOGP5T3M6WlIzAQOaiWiKy2VMuV2aXcBVSjElZJGEd0OHGLEorSxZgRCzsjKAcDI+Zp1hxkjJ5+Iz3btIVgBeElWSh7K/wDSrgX56QXkWoK4Hc8c9sx7OWUlgl/pVIxAHDhT7RG8Uo/I/s3ePalSSVdpKOagxUKMc6tkeh1jNtqxyvaaCWZ4PEH7V3OZMztEfsZhZQ/drUc+CVHwJbdAKyJwrUOA8vgR0+dLC0lKwFJUGINQRuhBvO6zZ5oSXKSDgUc1J3E/WTQHeCDrBtM/6gJi+qXNbCNNxf4cHVSlE+Le6LRtXPx/KKlyq/V0f1feVA6Zf4BIAcAsM9IvYrPY23zFVZVQZ8RMvRP6xN/mL+8YxmiW8/8AETv5q/vqiNAeF7O80qx6RDeycl7Q+6Wo+JQPfDTONW4wF2Llgdoo6ADxLn0EG0qdRYcuL/AiQeBLgkZMFzbMZs5RGUtAST/E7gDfQiI7JZmd9/hnB6RKTKSWO9RO87/GBDMYlhzJqbKkypeUzvS3NASPFj7oddlZQwqIzoD0B/GE29rOVylAZs45ivu84OfJ7fKZtlDHvJorfTf09IfobK4mVqq8Pu8yrfqTZ7YiZ9EkYvsq7qvCiukMIVFfa+7xOs5Oo9NfL0ivcdq7SQhRLqAwq+0mh9H6wHWL2eH0L90/MIqpG6VAiofq0R5xiaAwiilm4mhY4UZMjnLegDaDmS2cFb3khUxRQO9QqG93qN+R6iBllLTZe7ECeSHWfuwXqUS1UfCk+KQSDwPlQ6QxUu5CT5it7bbAB8CA5qFDQ+BivkkvqC/X4aD6JgICg7VzoXBIIO4ghiNKwJ2klPImTE0UkY+qCFvz7sU6fMt1vScwbtpsulMgdmCSjM60YVamVekSrki3WdNokOJqAETUauAKg67xvFMxDDZZwmTMKqpWluuh+N8Cp+zM+yWj9IsrKBDTJRLBYFaH6x0Oh6g6ov3fcfzMQ6cLkDsf4iTaZbvWvHOKtltakqzIh02hupE8Kn2diUsJ0umJKmc4gDRW8a1I1hYlWPEQRqQIaV1dcxNkKNgze9LMqdNlrWouhiAwY92j66vGJRFXa29gi2TZSaDCgYhooS0HIaM0bLtIRIMyZQBIfRyRRI/iJ8M9I85fVY7j69voJ6vTWVpX9hz95SWJc2cpCsVEAuC2ZKjwPdUk9IJ3dZsCnQ6XGEAZ1U5JJriJNa7oT7BOUqek0ClLq2XezA4NQcuEP91IxT0jQAqPkB5qfpF9UGRgoPGJGnKshYjmHrvScLEu2+Ku0VkSuQSrNHeSdxZvMEiLqJLeL6eEC9pLQ0rBqr0H5tAkOHBEiwZrOZHdK/1YcAryKjC4khtPKDdjQf0QtuV96vlAUCNarG5/vMO7O1ftBN7D9ZnfzV/fVHiERreq2tc/+dM++qNipoy7PdN2v2iM2zctpazvLeA/ODlkS9fDn+VTA67JOGUhGpDnma+TiDVgstK823ZM/SCVDnPidqG217fMitKmDRRkoCix/wBuUXLVL8ooWdTLTueIduYXTp+mRMmIKVEFqFuFHeFnZAGVa5ssFgFKBGhFW90Ot5oAWG1qeYp5gDzhKlWVX/FCE/TIV4JBPoYZoOCYjq/UoM6Qmc/dJoaF8oq3DdHZJX3vbViA3BgPEsDHtmGJWHQVPuHxu4wURnHau3PoEpoqseszTs6tHk6TRhUkxaZq6xog+EJI5XOPniP2KHI+hzNbDZAJgUqvdUG+0G9PWLtkmpXKSlw4owNaFsorS1socD8eUBlrVKtuBzhKgR1JHu9YapOU2+IlqOH3eZLel4GzWlCGeXPBPKYhgW34klNN6S1Sx9ttvARMUC+GWtTfZSos29wAQdxeK+392rmypSpQKlS5j90OQCCXbmkeMDJt4D9BmWj/AKiUYS/1lNLZQ+kBiOegg615AMXa3BKw3sbasclCsyBgJ3FJAfqG8Y326217FBlSj86oVP1AdftHQddzr+x9pmJsykSEKmTVTClLjuIGFHeWcgOGpinbNmxIWpVrmhaiXwILrWSHck+yHJDluEHVApJaKlywAWL9w2+0yrR2lnxLWfaQxUFpzIUNRq+YzhuvS+5KEhSUATXxlOIKTLUfaGJFFBw7DygLar5Kk4ABKlDKWij/AGjmo8/CKkq612gj/pyganUgZgb+ZpHWEEbzwP7hK1JO3vFr9LM+faJ6s97N7RA6DCk9N8M0+yy5xCFJIWlIUlTZgtUHIh2BBj212OSoqCu7iNVJJRibJyPfF5MtgBiLCmmQ6RlX6oMF25BH+/mbVGmKk5wQcQLdly4Z7/RRXrk3TPk2+DVnWpM90KYkAOwNHJOfKPVTAGS4xHJOajyAqYs2CytMKlEPh9kEFm+sRQZmgfpFCz2kufEttSoCseYWNtXvB5j84D3lZFzFKVQvxyG70gguNWhbeymNGlHm1zWc/o6QoMWLjmTGG4U/XUODCkbSVlJceB1gyK1wqrXJ/ODpexJOcTNu0gXA7ickvz/FT/50z76ouXNK7SYkUpWvD82ijf63tVoY/wDWmffVGXdbuzU/SD2KTL0nGMx+s5IV8cI2s9rKCHNCsYuWR9X6QOsdvxDNxVjyYCLc5GJSxz90UQxu1QwI8y1brcQSgBuOsUMWsWLb3ghf1kh+eSv8wMVhWBuTu5hasCrIEtTphUXOcArNY1/8QMwEYUpcnUAoYjzzgwFOIp2ZQNoWj94lKabmTiqOAVDGjbO4mZuuXhQIz3WgiWFHNfePXIf2t5wSkTm/OsVccbBVYWZyxJMYVAqhZfFqGqR5/jHhnE5JD6Uc+cRoUM4tlWCUCCAtZfd3N5OaU5l9dHgtVZZsHiCstVF3DmVZ1DWhao+MoEbSTiVyZkpiVthVoMQBBPJlHoYjVfClYphSRRCQlinvrwuA+qcjuYxkpThIFZaFLUlQyBmN3ehMw8lAaQQP090Ea+rthK7LVhIlqJNaFRcvxOpMA/lCsPY2ectA+bn4HrlNExBcDcpIL8UPrF00Ult49YG/KBbccyTI+igGcquai6UDoAs9YJoXZ8rB69FT1CTfJnbSkWlBocAmCu4EH1EKTrWr6S1qqcyok5kwR2ctKkTwoAspKpZPBYbr3mPSGewXemUkJSOZ1J+NIb1Vq1t5iejpa1eeBFey7LrUxmHCVGgzI47qfhBK32tKGs8od5qvkkUqTqX01JgrarWlIejij7t/u8IX7rkuCs5rOIk6Pl4AgdTGdZe1nu+OwmrXStftlmx3HLWopWVFTBVFBmJIybeIm/5UliicTfVK1N0YxDd03Daz/ElubP8AlDEYEeIQDPMDTLvlykumWlJ3gVPM5mIbFIZ1NU+6DFsIwkq8fKBdmUcJP5RG4hTJChmHHaWJKAX8PKF602cJcy5ipdfZSTh/tyEH0KZClc/wgRd1mxzhqE95X/qPGv8ASYcG0U5bxEWLHUEJ5h27LEoiWk1WWBJbM8t3ujoCVBIYMwoMtIXdmbO80rOSB5nL3wwYuUC0q+nd5hNa/r2+J817VDBbp6hkZ0zxxqeNJanDiLe16HtFp4T1n/uK9zwLu5VDB29S58SE4l1NsUlwlRAOYBoWrHQbJae4lSs1JBPUPHNiqOk2kAYAMghLeAhez0jMap9RxN01lKH1VeSvzSfGIZfx8dI3sRcrTvQ/9pSfR40mjCoA6pfxrCzgldwjSkAlPrN4r3JI/XV8E4h/VT45xPiiS5P8Ss/weihFtKSFf7f+wGqAJT7xgVGyI07QRsFgCtBry18oqo3ECQzhVJMI2hAEuWkUW/arOiUVHe5uwGpG4EihbbW4LBsQKUg5swClHoQOGJIjy12tS1BGRIClAfWVkP6QyRy4xOqyjsDNIfEQmW37tOKv9aiVcsG6N1FUc/J/qedexmyB2H9wZthY1pMqenvImYUGrKlKwlOJIJCTiAIxGqXOYLAjsfYyqQpKgAhbYGrk+RywigB1ZRyIeOZb0mzrRMRiCRjAIyKO8M+Ig9Y5wSZgV9Blj7Kgf/ZK/ECBtUofJh0vZkAEVzLY10pyhQv1ajbVlVSvBh5BCAB5HzhsmLrAS8JL2yQf4Sf7cZ94jP0ThbD9jNLX1l61+4lxCVy3KEoXSgfAfGo9IqzdqgkhExCpajTMFPLEDnzaCpTSIbTZUTAykhXOBLj5jZQ49MB221FSFtqCPERgvIIHZpDkhmdgPtHQedIjtuzayVdmtSQB3QFEA8C2W5xAaxTOzeWoYS+RDV486fBgyIp4JitjOvOIfkOCFE4iC7+4bhwhwlkKAIyNR1hElzFNQjrDLs1bSUlCiHBJHLX184qdO9eSTmXTUo5CgYhC3KGHC2cDbQAAWpTTpF20rcvFC0lyBvMLvwI2gEit87DJbx9Y3uWzYJYJHeX3j1yHQN1eBFptBXaDIbulQJ+yEgq8ajrDRYpeNaU/WIHjFrrSa1QRamrZY9hjVdMjBJTvX3ulGi32Xw8STxUAZAN4R4PjONKpdq4mZaxZiZ897Qo/WrTxnTPvqgBYC2IbqQwbQn9ctH86Z99UL4LTVca+MDX9wjYHAMmVHU70u2Z3VpQoowJqkYmYB3SHUPCOXkV6x2PZ2+sYbIwNtpwDL5dPWsXLmtX6zKbVWH+4YffE+09s/Wgig+bC08QFqSr0T5w2227pS1JWtCcYUCFJ7qiRViR7XWFS/LKmfa5KwXTLRNQTzMsp81K8DFgFQYPaC3u77wJHLU+USXeeznANRYKRvfNuIpEIWJWLHRvj3RQua8jPtQUCyEeyne4OfhCVIKgsfaf9E0LsMQB3jkTERIUuXLOSiVK+xL7yuh7qH/jjDPEQom4JkxSw6gkSkjfXHMP2cRQkb+zMFowDuPxFNRlhsHcyaShU1an+n3lnLDLJy4LmMQNyQpX1Xlt95lKwJSiAkaKURyYlmEUZt5KUMOQJJLak6k5nduAAAAAEViuLW6rf2k6fRCsZaFLVfS5klaFVJDA73pkOcE79nkBwaK7quIdxXp5mAt2SXWk7j6V93pBK80vLUTvSR4tBldmpOYu6ImoAX8wLNmt1gUi247akD6CCnqQT7xFy12gIQVHJIfnw8YXtmphVacRzViJ6gmK6Sr0u/gH+YbWWgOlY+SD/ADHErpWMERy7WmbLxo3lJ5pLH8eREZLVAGG1sGPVMGXIkhgPf9yianEmi0ih38Dw9ILkUj2Wvzjg2DLOgInPbJehQopmApw0bUN6w1XMSBjIKX0OeHjucegia13XLSvtMAL6s5ES4xlFrbzwB2itWnUEtL5mRUmpJmcBXrSJZSe7WMmawI4MbAxKEi7WtCpzg4ks2oNB6Dzhn2YkvOKjkkU5mg98BkQ1XBIwycX1lP0FPxitalrAfEDqDsrIHzDzOh9f94quYnCu6kcAfKIDLHGNVTxMU95wHaE/rlp/nTP/ACKhftH7QcR6GD20Kv120/z5n31QDtqgFJJ4+6Br7jH19olpCHKeY9YfbgUcQSKE0HjCPYy60846JslZe8ZpoEUHM69BCtmS6iNAgVsTD8yf+sS5eYQkk8yln8x4wAutdV7vHUxcumb2kydO0ogde+rwAleJgNYLUEBzkVJSTufEx8WHWB3knAHzmdQoAYeMf7/mFbZZwqWoZloSLiJRMLaODzBpD0C0Jcuyn9KWlLsFORvpv6wNGzUVksv6gaNtltveSpdWqByr5loklylTDiVlqfwjWw3f9Jf+/wCAi5MtQGUCBOMGXOM8d5uUoAZhSJbHYBMX7LAVJiOzWMkY5hwIcVOZcsMI1JJ5QVlqCThAwoDu53ak6wzXUx9R4ETtuC+lTzNpcgAEgAAd1LeJ93jEF5pJQECqlHLgHMZaL3RJs36RNogDE2peqUgby4EU7stSZBJtiwi02gCYQqiUJyTKScu5r/ESdxjSAyu2Zw4bdE3ay0kJTLZnJJ/p08TA/Z60BE9D0BLcnDDzht2wu6XaECZLmS+0Q7d9LKBajv7VKdRujm/6OpSmySPE/gIZQpXpyhPn+YJupdqAwHiNWyVvJVMQcld4dCfcoeEHbRNKUqUM0h23tpClcAwzxzw+KVn1SIbJnskbwRGRqPcpm3pR6GElstoTMQFJLg5H1HONiGhFuK+zIIJcypjFX8Jb2h7xuHCHoTgUhQLgihGRBirpth6rN6/WTA4wQREKJQYUyp4R7KWxj1SmWfGKS+JJpGq9Izt2EZ2r1iZHOczxCYerNZwiSlP1QPHX3wl3ckLmoRvUAeWvk8Olmmd+Yg6Moclfn6wbTjkmJa1s4WWSaPow9GiEtEiTQjX8IqmcYcEzTOA7RLa2Wn+fN++qAd6H2Txg5tR/i7T/APYmffVAa8v2Q5/HrFV94Me/ZCFxpxLTyfy/OOlXgoWeyplD2lAgtoS2Infnh5eal8mlgC5pWofs0Ym3knu+dekHdoyZs9MlJrSWDuUs949Af8sLWDk/4hVYEgfA5M37TsbFLSCy5uKad7TMv8mAeO6A8+af0a0b+yKxzlqRM9EecWb9tQM04fZT3E8k0i3Yrv7Sx2lg61S1pHVBy5+6AL67hjsIw/6emOe5ktw28TZYepAHUHIxLY7IELXMo6z5CFHY28CmVLVmzjmHy8PdDiJqSwBzGIRVqyrMgkFsqHMvqCcBmTFsHYBqnk5A9Y0TeMsAdmhzvVofR+TQMmnGWJowYaCMmLTLS61JQP4jnyGZ6RoV0og7czItvssJweJm0M+YuTNLlSgEzE6uZa0zGH9sH9ofnJQSg0tC0IB1wzCMR/scwrJ2sk4sJxlJ+lhp4O+/SLEy8Zi5dklyGXNVjRLrR0pVKEw8EpV2n9Jgx9UEuR3ly0279JtYUE4rNYpqAwqJk5S0ICUjXswoq+1hintNP/SVpM8SkocKTMxrwIGFTyioKAKld1Tgh2yoBB63WBNhssmVKBWUTpLaqWvtkLJO9SlAnrCpeN7WiVME6RimJmTQmWlSGQqbMDYgQygAwYMA+JoIo+JRiSeIAsd3LUMIUFkIxkvkmjZ1UzsSz01ziyu65ktu0QpLijgh/GGi57DMTPQnFJKrOFKUjCQcag6DiYCYl1aJSQcLuzxWvtcxNntKpqgksJiUYlKScS8IYqLlQUQDlQnSFnVCcjzHa3cKc/A/zBVx3euZPTgSVYQVqarP3EU4/OQxW1CpaVYwUkJJqGoAT7oEXVYpspSZsia6iAVS5jBEzQgKA+bLBg7gMKhi5Hau+ETbOSypcwJwLlqbGnHkaUUn2mWHB3xS6ngHxL6bU8lfMCbI3YifZghbgpZlBnDitNRTL4Mo7SxL7NYK5OYIq38Sd43p050JTZO6uzllQUDiybQPn6cmi1arbLUVSpye7ooCoJSk5czmOVRSIxkc/MjeVbKyJFtSqoIKTkRrG02Zq8VbLsulKiqXOmsRRJCQCdCRhfLLImlWiSZYiAxXypT1hdqX+ORHU1afu4ka51WeK94X4iS2N3OgZ2GprlFiVYUgErmBCU1KsL0HWEa/LUhZK0uz93HVa21VRkpG4b9dIroZj6pz6kEZSdK2AvEzrXQBKZaFKIzLlkhzp7R8IeLwV2a0TdMl8Un8M4QvkQkYk2mcRqhA/wAyj6iOkWpIUClQcZQ6iBRgTMtcu2TPMXecEEEOCPURQUouaiK0uaZKuzUXTmk7uHxviVU1L/RiwMEZw3aYfrtq/nzP/IqBFvT81BjaX/G2v+fM/wDIqBdqlky1cPwimcN+Y+PZiOvyZTMEqavgn/KCr3iLdyd+bNtCspQJHGYsGvRJ/wA4gdssgpu5ZzK1YQBUl8ApzYiDUmymVYuzwntFqdQFakucs2ASnpAm7k+JKnHHmL08lSmFSTlxhw2Vsa5WPtClqOgEEjnucaQPuyVJsg7W0zEoWr2UkuoJ3hI7xUcqCnWlC3bbSkpUmzS1YlEntFlnJzJSASqlGOFt0DqoOQxhtTqlINawPYLt7FAQC4BPmSRF9FqUElBJw6NmDm4gML8UKFCf7ifdEqL4B9pLci/kYE6XFt2Iau2kLs/uM0mUT7K0q3AnAX3PkTAm3bLWlRK8MxavsuOQbIRrZrzQCO83xnwPGJLVfjl+8WFakEmrFxmIZpaxjhhFL66kXKYgO2WNcleCYkpU1QaGop5R03YC4OykC0TR84sEI3olqY+KyAeTbzHMrXaFLUVklzkCSWG5zVhFi69o7RZyDLmKA+qS6T/SfdDDWBTFRUzrOjbbTlFMlKQ5VaZQYlge8VEEtR8LPxhStN/Fldphly0TRMlSnAPZqSQkhQINCVKDCmEjQMQRtTLtQk4nlzZdokrwu6VATUAsfslRY+cEdr9k0oOKV2mFaFJUkJVNBKVAol5FUsF1gYSM+AgqMGEWZSp5g270dolE2V7aU9lNSFVUhqKSp8wNeCWgUuTO7REu3mbND4ZKiUplqd6qISFBYAfCp9Ya52w9ns4ZKpkmU7iYClXZEmgXjBHZvTGGb6RY4hVvTYO2lSEqnomykTUzA6QhRwuGoGyO+IVQAeZd7CSIVQhMqU6peNA9tLOoUAxJ3kAVSMwKVFctd0SpyEqZM2UQ6S9WVqlQqIP2osjvMO65eg4vwgDcV0zpS1rDJs8xz2Zo6if2ksZoB1BbFQgamvxiV+YLkyDZACSVWd2EzWW9GmAZDcsU3gRpPQAtcwhy5KQ3mQfIcuUNwswSpjUKooEAgjcQaEaQt3lcIsww4j+jKUMCiSTIUrJCvrSSfZVmk0NCCBhRnMNvJ4m11zCuzrWanFXfmI1tsxAGJVCdGzO8NFfAqRYbXQBUpKldQAodC0cunbSWmapknCSW7oOJ/tFyOkXClu05RxzHC/bWZkxMiWAVn2Zeo3qWfogBzXR21hf2hly0Hs0HEpAZa/rK3AfRSnIDm7wyXVdQu+yLmqrPWHVqxJ7qH5sTvPIQkzSS5VUmp5mK4APEMk7R8jFlw3eVN+0mKPNglPqDDvP00MC9jLs/R7FZ5RDKTKBUNy195XV1EdIu2ueAA+Z03xGYBuTmVbZZwtJHHwMURZAM1B+sFbNILklwCKPT0jftgKMPKIJzK4nPL5+Re2TrROmpmWcJmTVrAKpjspRNWl5sYrS/kOtrEGdZmNPamf8A5xkZDPSUzhcwjRs98m1os0hEsqkKUl64ltV6gYHdqRFeewl5zAUy59mko/hVMxHmezYeD8YyMiRUolTYxi+r5DbYSSZ9nJOZKppJ5korHqfkMtf7+z+Mz/RGRkd0lndRpsfkOtX76z+Mz/RGo+Qy1DKfZ/GZ/oj2Mjuks7qNNk/IdatZ9n8Zn+iN0/Ihaf38j/uf6YyMiRWBI6jTD8iFq/fyP+5/pjE/Ifaf38j/AD/6YyMivQQy/wDyHk1n+RS0JWlRnyaKBoFvQg7o6RNuRZUSFJHjr0jyMiwpUdpRrGY8zRezyy4xJINCC+Rz0ipdWzE6TilGYhUinZA4saB9TJigaajLJmyMiemsrkyWdsytSkd9OFKsRSXLsC3CiiFf0xNaLhmKyWl95xfhGRkd01nZM1/5bUUspSX3h/wpEMzZNS0KlrUhaFBiC9QYyMjuks7cYIk/J3OFmm2ZU6WpK0mWlRCsWAhkhX1ikUf0gTcfyK9gsLM2Woj2RhIAO/ifjlkZEdJZbqtLO0PyWTrSEpFolpSC5GFRrprzgbdvyGKROQubPlrQlQKkBChiw1Z3yJz4R7GR3SWT1WHE6Mu6lkuVJzc0MaouMu6iktlQ0jIyO6Syu8zZd2TKspFd4MVDcM394jwMZGR3SWRvM//Z"/>
          <p:cNvSpPr>
            <a:spLocks noChangeAspect="1" noChangeArrowheads="1"/>
          </p:cNvSpPr>
          <p:nvPr/>
        </p:nvSpPr>
        <p:spPr bwMode="auto">
          <a:xfrm>
            <a:off x="215900" y="-911225"/>
            <a:ext cx="20764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smarthistory.khanacademy.org/assets/images/images/avign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6753275" cy="571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065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3000"/>
            <a:ext cx="737291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The relationships of the shapes and colors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were most important to Picasso</a:t>
            </a:r>
          </a:p>
          <a:p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This painting started the cubism </a:t>
            </a:r>
          </a:p>
          <a:p>
            <a:r>
              <a:rPr lang="en-US" sz="2800" dirty="0" smtClean="0"/>
              <a:t>	movement</a:t>
            </a:r>
          </a:p>
          <a:p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Picasso was inspired by African mask art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during this time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1792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04800"/>
            <a:ext cx="5359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Analytical Cubism</a:t>
            </a:r>
            <a:endParaRPr lang="en-US" sz="4800" dirty="0"/>
          </a:p>
        </p:txBody>
      </p:sp>
      <p:pic>
        <p:nvPicPr>
          <p:cNvPr id="5122" name="Picture 2" descr="http://upload.wikimedia.org/wikipedia/en/thumb/6/68/Picasso_Portrait_of_Daniel-Henry_Kahnweiler_1910.jpg/220px-Picasso_Portrait_of_Daniel-Henry_Kahnweiler_19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46" y="1129640"/>
            <a:ext cx="4042954" cy="551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1447800"/>
            <a:ext cx="3400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Picasso</a:t>
            </a:r>
          </a:p>
          <a:p>
            <a:r>
              <a:rPr lang="en-US" dirty="0" smtClean="0"/>
              <a:t>-</a:t>
            </a:r>
            <a:r>
              <a:rPr lang="en-US" i="1" dirty="0" smtClean="0"/>
              <a:t>Daniel Henry </a:t>
            </a:r>
            <a:r>
              <a:rPr lang="en-US" i="1" dirty="0" err="1" smtClean="0"/>
              <a:t>Kahnweiler</a:t>
            </a:r>
            <a:r>
              <a:rPr lang="en-US" i="1" dirty="0" smtClean="0"/>
              <a:t>, 1910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2743200"/>
            <a:ext cx="41277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 shapes in this painting</a:t>
            </a:r>
          </a:p>
          <a:p>
            <a:r>
              <a:rPr lang="en-US" dirty="0"/>
              <a:t>a</a:t>
            </a:r>
            <a:r>
              <a:rPr lang="en-US" dirty="0" smtClean="0"/>
              <a:t>re broken down further into smaller,</a:t>
            </a:r>
          </a:p>
          <a:p>
            <a:r>
              <a:rPr lang="en-US" dirty="0"/>
              <a:t>c</a:t>
            </a:r>
            <a:r>
              <a:rPr lang="en-US" dirty="0" smtClean="0"/>
              <a:t>risp shapes and monochromatic </a:t>
            </a:r>
          </a:p>
          <a:p>
            <a:r>
              <a:rPr lang="en-US" dirty="0"/>
              <a:t>s</a:t>
            </a:r>
            <a:r>
              <a:rPr lang="en-US" dirty="0" smtClean="0"/>
              <a:t>hades of color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 interest in perspective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Uses neutral colors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Geometric pattern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86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81</TotalTime>
  <Words>201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Kilter</vt:lpstr>
      <vt:lpstr>Abstract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Art</dc:title>
  <dc:creator>Caravella, Nicole</dc:creator>
  <cp:lastModifiedBy>Caravella, Nicole</cp:lastModifiedBy>
  <cp:revision>8</cp:revision>
  <dcterms:created xsi:type="dcterms:W3CDTF">2012-09-18T23:04:40Z</dcterms:created>
  <dcterms:modified xsi:type="dcterms:W3CDTF">2012-09-19T00:26:07Z</dcterms:modified>
</cp:coreProperties>
</file>